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C16A1854-6A0A-409F-AA56-3A662C49FF0D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983B7D9-40F7-4FC9-8C2D-2FE43FB9B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415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FC91F4E-1C99-48F2-9731-79B8BDD11A3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9F4B84D-832C-4183-8DBA-F36FCD02655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Solar System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209800"/>
            <a:ext cx="8062912" cy="17526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By </a:t>
            </a:r>
            <a:r>
              <a:rPr lang="en-US" sz="6600" dirty="0" smtClean="0"/>
              <a:t>Grace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572993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Mercury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Mercury is the closest planet to the sun .</a:t>
            </a:r>
          </a:p>
          <a:p>
            <a:r>
              <a:rPr lang="en-US" dirty="0" smtClean="0"/>
              <a:t>Mercury is a very small planet.</a:t>
            </a:r>
          </a:p>
          <a:p>
            <a:r>
              <a:rPr lang="en-US" dirty="0" smtClean="0"/>
              <a:t>There is no life on Mercury.</a:t>
            </a:r>
          </a:p>
          <a:p>
            <a:pPr marL="64008" indent="0">
              <a:buNone/>
            </a:pPr>
            <a:r>
              <a:rPr lang="en-US" dirty="0" smtClean="0"/>
              <a:t>http://www.schoollastics.com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68" y="2168620"/>
            <a:ext cx="3385432" cy="3165379"/>
          </a:xfrm>
        </p:spPr>
      </p:pic>
    </p:spTree>
    <p:extLst>
      <p:ext uri="{BB962C8B-B14F-4D97-AF65-F5344CB8AC3E}">
        <p14:creationId xmlns:p14="http://schemas.microsoft.com/office/powerpoint/2010/main" val="2601593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Venues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Venues is the same size as the Earth.</a:t>
            </a:r>
          </a:p>
          <a:p>
            <a:r>
              <a:rPr lang="en-US" dirty="0" smtClean="0"/>
              <a:t>Venues is considered to be the Earth sister.</a:t>
            </a:r>
          </a:p>
          <a:p>
            <a:r>
              <a:rPr lang="en-US" dirty="0" smtClean="0"/>
              <a:t>Venues is red.</a:t>
            </a:r>
          </a:p>
          <a:p>
            <a:pPr marL="64008" indent="0">
              <a:buNone/>
            </a:pPr>
            <a:r>
              <a:rPr lang="en-US" dirty="0" smtClean="0"/>
              <a:t>http://planetfacts.org 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66119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2712879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Earth is the same size as Venues.</a:t>
            </a:r>
          </a:p>
          <a:p>
            <a:r>
              <a:rPr lang="en-US" dirty="0" smtClean="0"/>
              <a:t>Earth is the only planet with life on it.</a:t>
            </a:r>
          </a:p>
          <a:p>
            <a:r>
              <a:rPr lang="en-US" dirty="0" smtClean="0"/>
              <a:t>Earth is 70% water and 30% land.</a:t>
            </a:r>
          </a:p>
          <a:p>
            <a:pPr marL="64008" indent="0">
              <a:buNone/>
            </a:pPr>
            <a:r>
              <a:rPr lang="en-US" dirty="0" smtClean="0"/>
              <a:t>http://planetfacts.org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66119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870623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day in Mars is equal to24.6 Earth hours.</a:t>
            </a:r>
          </a:p>
          <a:p>
            <a:r>
              <a:rPr lang="en-US" dirty="0" smtClean="0"/>
              <a:t>Mars is 35 million miles form Earth.</a:t>
            </a:r>
          </a:p>
          <a:p>
            <a:r>
              <a:rPr lang="en-US" dirty="0" smtClean="0"/>
              <a:t>A Mars year is equal to 686.98 Earth days.</a:t>
            </a:r>
          </a:p>
          <a:p>
            <a:pPr marL="64008" indent="0">
              <a:buNone/>
            </a:pPr>
            <a:r>
              <a:rPr lang="en-US" dirty="0" smtClean="0"/>
              <a:t>http://planetfacts.org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66119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110449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Jupiter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year on Jupiter is equal to9.8 Earth years.</a:t>
            </a:r>
          </a:p>
          <a:p>
            <a:r>
              <a:rPr lang="en-US" dirty="0" smtClean="0"/>
              <a:t>A year on Jupiter is equal to 11.39 Earth years.</a:t>
            </a:r>
          </a:p>
          <a:p>
            <a:r>
              <a:rPr lang="en-US" dirty="0" smtClean="0"/>
              <a:t>The orbital speed of Jupiter is 13.1km/sec.</a:t>
            </a:r>
          </a:p>
          <a:p>
            <a:pPr marL="64008" indent="0">
              <a:buNone/>
            </a:pPr>
            <a:r>
              <a:rPr lang="en-US" dirty="0" smtClean="0"/>
              <a:t>http://ploanetfacts.org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032919"/>
            <a:ext cx="1905000" cy="1905000"/>
          </a:xfrm>
        </p:spPr>
      </p:pic>
    </p:spTree>
    <p:extLst>
      <p:ext uri="{BB962C8B-B14F-4D97-AF65-F5344CB8AC3E}">
        <p14:creationId xmlns:p14="http://schemas.microsoft.com/office/powerpoint/2010/main" val="372496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Saturn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day on Saturn is equal to 10 hours and 14 minutes.</a:t>
            </a:r>
          </a:p>
          <a:p>
            <a:r>
              <a:rPr lang="en-US" dirty="0" smtClean="0"/>
              <a:t>A day on Saturn is equal 29.5 Earth years.</a:t>
            </a:r>
          </a:p>
          <a:p>
            <a:r>
              <a:rPr lang="en-US" dirty="0" smtClean="0"/>
              <a:t>The diameter of Saturn is 110,871 km.</a:t>
            </a:r>
          </a:p>
          <a:p>
            <a:pPr marL="64008" indent="0">
              <a:buNone/>
            </a:pPr>
            <a:r>
              <a:rPr lang="en-US" dirty="0" smtClean="0"/>
              <a:t>http://planetfacts.org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0" y="3294856"/>
            <a:ext cx="2857500" cy="1381125"/>
          </a:xfrm>
        </p:spPr>
      </p:pic>
    </p:spTree>
    <p:extLst>
      <p:ext uri="{BB962C8B-B14F-4D97-AF65-F5344CB8AC3E}">
        <p14:creationId xmlns:p14="http://schemas.microsoft.com/office/powerpoint/2010/main" val="3659522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Uranus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diameter of Uranus is 51,488 km.</a:t>
            </a:r>
          </a:p>
          <a:p>
            <a:r>
              <a:rPr lang="en-US" dirty="0" smtClean="0"/>
              <a:t>Uranus  is the second least dense after Saturn.</a:t>
            </a:r>
          </a:p>
          <a:p>
            <a:r>
              <a:rPr lang="en-US" dirty="0" smtClean="0"/>
              <a:t>The orbital speed of Uranus is 6.6 kg sec.</a:t>
            </a:r>
          </a:p>
          <a:p>
            <a:pPr marL="64008" indent="0">
              <a:buNone/>
            </a:pPr>
            <a:r>
              <a:rPr lang="en-US" dirty="0" smtClean="0"/>
              <a:t>http://planetfacts.org  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699" y="1752600"/>
            <a:ext cx="2537619" cy="2537619"/>
          </a:xfrm>
        </p:spPr>
      </p:pic>
    </p:spTree>
    <p:extLst>
      <p:ext uri="{BB962C8B-B14F-4D97-AF65-F5344CB8AC3E}">
        <p14:creationId xmlns:p14="http://schemas.microsoft.com/office/powerpoint/2010/main" val="3731621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Neptune is  the fourth largest planet in the solar system.</a:t>
            </a:r>
          </a:p>
          <a:p>
            <a:r>
              <a:rPr lang="en-US" dirty="0" smtClean="0"/>
              <a:t>In Roman mythology the god of the seas.</a:t>
            </a:r>
          </a:p>
          <a:p>
            <a:r>
              <a:rPr lang="en-US" dirty="0" smtClean="0"/>
              <a:t>The diameter of Neptune is 49,493 km.</a:t>
            </a:r>
          </a:p>
          <a:p>
            <a:pPr marL="64008" indent="0">
              <a:buNone/>
            </a:pPr>
            <a:r>
              <a:rPr lang="en-US" dirty="0" smtClean="0"/>
              <a:t>http://planetfacts.org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1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56</TotalTime>
  <Words>260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Solar System</vt:lpstr>
      <vt:lpstr>                       Mercury</vt:lpstr>
      <vt:lpstr>                      Venues      </vt:lpstr>
      <vt:lpstr>                     Earth</vt:lpstr>
      <vt:lpstr>                      Mars</vt:lpstr>
      <vt:lpstr>                     Jupiter</vt:lpstr>
      <vt:lpstr>                    Saturn</vt:lpstr>
      <vt:lpstr>                  Uranus </vt:lpstr>
      <vt:lpstr>                  Neptune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Grace Tyler</dc:creator>
  <cp:lastModifiedBy>Grace Tyler</cp:lastModifiedBy>
  <cp:revision>7</cp:revision>
  <cp:lastPrinted>2013-10-30T13:01:26Z</cp:lastPrinted>
  <dcterms:created xsi:type="dcterms:W3CDTF">2013-10-21T12:53:31Z</dcterms:created>
  <dcterms:modified xsi:type="dcterms:W3CDTF">2013-10-30T13:03:33Z</dcterms:modified>
</cp:coreProperties>
</file>